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font" Target="fonts/RobotoSlab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924c6a1d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e924c6a1d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e924c6a1d2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e924c6a1d2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924c6a1d2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924c6a1d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89e9e7745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89e9e7745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e924c6a1d2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e924c6a1d2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89e9e7745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89e9e7745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e924c6a1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e924c6a1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e924c6a1d2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e924c6a1d2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e924c6a1d2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e924c6a1d2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924c6a1d2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e924c6a1d2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png"/><Relationship Id="rId10" Type="http://schemas.openxmlformats.org/officeDocument/2006/relationships/image" Target="../media/image17.png"/><Relationship Id="rId1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9.png"/><Relationship Id="rId7" Type="http://schemas.openxmlformats.org/officeDocument/2006/relationships/image" Target="../media/image20.png"/><Relationship Id="rId8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instagram.com/losjavas/?hl=es" TargetMode="External"/><Relationship Id="rId4" Type="http://schemas.openxmlformats.org/officeDocument/2006/relationships/image" Target="../media/image11.png"/><Relationship Id="rId5" Type="http://schemas.openxmlformats.org/officeDocument/2006/relationships/hyperlink" Target="https://twitter.com/i/flow/login?redirect_after_login=%2Flosjavas" TargetMode="External"/><Relationship Id="rId6" Type="http://schemas.openxmlformats.org/officeDocument/2006/relationships/image" Target="../media/image14.png"/><Relationship Id="rId7" Type="http://schemas.openxmlformats.org/officeDocument/2006/relationships/image" Target="../media/image15.jpg"/><Relationship Id="rId8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8.xml"/><Relationship Id="rId10" Type="http://schemas.openxmlformats.org/officeDocument/2006/relationships/slide" Target="/ppt/slides/slide7.xml"/><Relationship Id="rId13" Type="http://schemas.openxmlformats.org/officeDocument/2006/relationships/slide" Target="/ppt/slides/slide10.xml"/><Relationship Id="rId12" Type="http://schemas.openxmlformats.org/officeDocument/2006/relationships/slide" Target="/ppt/slides/slide9.xm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9" Type="http://schemas.openxmlformats.org/officeDocument/2006/relationships/slide" Target="/ppt/slides/slide6.xml"/><Relationship Id="rId14" Type="http://schemas.openxmlformats.org/officeDocument/2006/relationships/image" Target="../media/image4.png"/><Relationship Id="rId5" Type="http://schemas.openxmlformats.org/officeDocument/2006/relationships/slide" Target="/ppt/slides/slide5.xml"/><Relationship Id="rId6" Type="http://schemas.openxmlformats.org/officeDocument/2006/relationships/slide" Target="/ppt/slides/slide5.xml"/><Relationship Id="rId7" Type="http://schemas.openxmlformats.org/officeDocument/2006/relationships/slide" Target="/ppt/slides/slide5.xml"/><Relationship Id="rId8" Type="http://schemas.openxmlformats.org/officeDocument/2006/relationships/slide" Target="/ppt/slides/slide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Relationship Id="rId5" Type="http://schemas.openxmlformats.org/officeDocument/2006/relationships/image" Target="../media/image10.png"/><Relationship Id="rId6" Type="http://schemas.openxmlformats.org/officeDocument/2006/relationships/hyperlink" Target="https://losjavas.wordpress.com/" TargetMode="External"/><Relationship Id="rId7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trello.com/b/zVINtu33/reto-01" TargetMode="External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Los Javas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 1: Txarli y la </a:t>
            </a:r>
            <a:r>
              <a:rPr lang="es"/>
              <a:t>fábrica</a:t>
            </a:r>
            <a:r>
              <a:rPr lang="es"/>
              <a:t> de chocolate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826725" y="345625"/>
            <a:ext cx="4677000" cy="8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/>
              <a:t>Ander, Bea, Javier</a:t>
            </a:r>
            <a:endParaRPr sz="2300"/>
          </a:p>
        </p:txBody>
      </p:sp>
      <p:sp>
        <p:nvSpPr>
          <p:cNvPr id="66" name="Google Shape;66;p13"/>
          <p:cNvSpPr txBox="1"/>
          <p:nvPr/>
        </p:nvSpPr>
        <p:spPr>
          <a:xfrm>
            <a:off x="-90750" y="4927025"/>
            <a:ext cx="2785200" cy="1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Roboto"/>
                <a:ea typeface="Roboto"/>
                <a:cs typeface="Roboto"/>
                <a:sym typeface="Roboto"/>
              </a:rPr>
              <a:t>Honorable mention: ChatGPT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7525" y="0"/>
            <a:ext cx="1106475" cy="11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Aplicaciones usadas</a:t>
            </a:r>
            <a:endParaRPr/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828" y="1448713"/>
            <a:ext cx="645151" cy="511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8834" y="2935744"/>
            <a:ext cx="645151" cy="511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59800" y="2089949"/>
            <a:ext cx="903210" cy="715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1494" y="2217799"/>
            <a:ext cx="870952" cy="460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 rotWithShape="1">
          <a:blip r:embed="rId7">
            <a:alphaModFix/>
          </a:blip>
          <a:srcRect b="-5552" l="0" r="-5552" t="0"/>
          <a:stretch/>
        </p:blipFill>
        <p:spPr>
          <a:xfrm>
            <a:off x="4820543" y="1467897"/>
            <a:ext cx="612893" cy="4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04395" y="2942142"/>
            <a:ext cx="645151" cy="51139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/>
        </p:nvSpPr>
        <p:spPr>
          <a:xfrm>
            <a:off x="2175154" y="1481833"/>
            <a:ext cx="10890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</a:rPr>
              <a:t>Trello</a:t>
            </a:r>
            <a:r>
              <a:rPr lang="es" sz="2000">
                <a:solidFill>
                  <a:schemeClr val="dk1"/>
                </a:solidFill>
              </a:rPr>
              <a:t>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2175154" y="2217777"/>
            <a:ext cx="10890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</a:rPr>
              <a:t>GitHub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2175154" y="2953747"/>
            <a:ext cx="10890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</a:rPr>
              <a:t>Drive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5690506" y="1444165"/>
            <a:ext cx="17445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</a:rPr>
              <a:t>WhatsApp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5690506" y="2225352"/>
            <a:ext cx="10890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</a:rPr>
              <a:t>Gmail</a:t>
            </a:r>
            <a:endParaRPr b="1" sz="2000">
              <a:solidFill>
                <a:schemeClr val="dk1"/>
              </a:solidFill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5690496" y="2975263"/>
            <a:ext cx="18300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</a:rPr>
              <a:t>Discord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037525" y="0"/>
            <a:ext cx="1106475" cy="110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846862" y="3717612"/>
            <a:ext cx="560238" cy="46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943675" y="3681742"/>
            <a:ext cx="1089000" cy="51024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2175150" y="3689675"/>
            <a:ext cx="1951200" cy="5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2000"/>
              <a:t>TIA Portal</a:t>
            </a:r>
            <a:endParaRPr b="1" sz="2000"/>
          </a:p>
        </p:txBody>
      </p:sp>
      <p:sp>
        <p:nvSpPr>
          <p:cNvPr id="154" name="Google Shape;154;p22"/>
          <p:cNvSpPr txBox="1"/>
          <p:nvPr/>
        </p:nvSpPr>
        <p:spPr>
          <a:xfrm>
            <a:off x="5690502" y="3725150"/>
            <a:ext cx="25098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</a:rPr>
              <a:t>Visual Studio Code</a:t>
            </a:r>
            <a:endParaRPr b="1" sz="2000">
              <a:solidFill>
                <a:schemeClr val="dk1"/>
              </a:solidFill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3604525" y="4328525"/>
            <a:ext cx="1744500" cy="3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VirtualBox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991650" y="4303200"/>
            <a:ext cx="645149" cy="61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idx="1" type="body"/>
          </p:nvPr>
        </p:nvSpPr>
        <p:spPr>
          <a:xfrm>
            <a:off x="387900" y="1228850"/>
            <a:ext cx="8368200" cy="22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/>
              <a:t>¡Esto es todo! ¡Muchas gracias por vuestra atención cuchurrumies!</a:t>
            </a:r>
            <a:endParaRPr b="1" sz="2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2000"/>
              <a:t>¡Esperamos que hayáis disfrutado tanto como nosotros!</a:t>
            </a:r>
            <a:endParaRPr b="1" sz="2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2000"/>
              <a:t>Cualquier duda o pregunta, es vuestro momento de hacerla.</a:t>
            </a:r>
            <a:endParaRPr b="1" sz="2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2000"/>
              <a:t>¡Hasta otra terroncitos de azúcar!</a:t>
            </a:r>
            <a:endParaRPr b="1" sz="20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2000"/>
              <a:t>Seguirnos en nuestras redes sociales tanto en Twitter como en Instagram.</a:t>
            </a:r>
            <a:endParaRPr b="1" sz="2000"/>
          </a:p>
        </p:txBody>
      </p:sp>
      <p:pic>
        <p:nvPicPr>
          <p:cNvPr id="162" name="Google Shape;162;p2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5164" y="3201836"/>
            <a:ext cx="1724774" cy="157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6249" y="3201825"/>
            <a:ext cx="1724736" cy="157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89113" y="4593650"/>
            <a:ext cx="554875" cy="5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037525" y="0"/>
            <a:ext cx="1106475" cy="11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36300" y="1500500"/>
            <a:ext cx="84714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 u="sng">
                <a:hlinkClick action="ppaction://hlinksldjump" r:id="rId3"/>
              </a:rPr>
              <a:t>Presentación</a:t>
            </a:r>
            <a:r>
              <a:rPr lang="es" sz="1600" u="sng">
                <a:hlinkClick action="ppaction://hlinksldjump" r:id="rId4"/>
              </a:rPr>
              <a:t> del equipo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 u="sng">
                <a:hlinkClick action="ppaction://hlinksldjump" r:id="rId5"/>
              </a:rPr>
              <a:t>Reto 1: Txarli y la </a:t>
            </a:r>
            <a:r>
              <a:rPr lang="es" sz="1600" u="sng">
                <a:hlinkClick action="ppaction://hlinksldjump" r:id="rId6"/>
              </a:rPr>
              <a:t>fábrica</a:t>
            </a:r>
            <a:r>
              <a:rPr lang="es" sz="1600" u="sng">
                <a:hlinkClick action="ppaction://hlinksldjump" r:id="rId7"/>
              </a:rPr>
              <a:t> del chocolate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 u="sng">
                <a:hlinkClick action="ppaction://hlinksldjump" r:id="rId8"/>
              </a:rPr>
              <a:t>Organización</a:t>
            </a:r>
            <a:r>
              <a:rPr lang="es" sz="1600" u="sng">
                <a:hlinkClick action="ppaction://hlinksldjump" r:id="rId9"/>
              </a:rPr>
              <a:t> del reto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 u="sng">
                <a:hlinkClick action="ppaction://hlinksldjump" r:id="rId10"/>
              </a:rPr>
              <a:t>Demo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 u="sng">
                <a:hlinkClick action="ppaction://hlinksldjump" r:id="rId11"/>
              </a:rPr>
              <a:t>Objetivos cumplidos y objetivos no cumplidos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 u="sng">
                <a:hlinkClick action="ppaction://hlinksldjump" r:id="rId12"/>
              </a:rPr>
              <a:t>Problemas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 u="sng">
                <a:hlinkClick action="ppaction://hlinksldjump" r:id="rId13"/>
              </a:rPr>
              <a:t>Aplicaciones usadas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 u="sng">
                <a:hlinkClick action="ppaction://hlinkshowjump?jump=lastslide"/>
              </a:rPr>
              <a:t>Despedida</a:t>
            </a:r>
            <a:endParaRPr sz="1600"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037525" y="0"/>
            <a:ext cx="1106475" cy="11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0" y="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Presentación del equipo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6759150" y="1361775"/>
            <a:ext cx="2069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800"/>
              <a:t>Javier Nicolas Jamaica</a:t>
            </a:r>
            <a:endParaRPr b="1" i="1" sz="18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Ayudante de coordinador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Portavoz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537450" y="1361775"/>
            <a:ext cx="2069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800"/>
              <a:t>Ander Mora</a:t>
            </a:r>
            <a:endParaRPr b="1" i="1" sz="18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Coordinador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Responsable de material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5750" y="1361775"/>
            <a:ext cx="2069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800"/>
              <a:t>Beatriz Moran</a:t>
            </a:r>
            <a:endParaRPr b="1" i="1" sz="18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Programadora Jefa</a:t>
            </a:r>
            <a:endParaRPr/>
          </a:p>
          <a:p>
            <a:pPr indent="0" lvl="0" marL="86233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Secretario/a</a:t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 rotWithShape="1">
          <a:blip r:embed="rId3">
            <a:alphaModFix/>
          </a:blip>
          <a:srcRect b="0" l="-6140" r="6140" t="0"/>
          <a:stretch/>
        </p:blipFill>
        <p:spPr>
          <a:xfrm>
            <a:off x="3892100" y="3064875"/>
            <a:ext cx="1136450" cy="1375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2303" y="3313175"/>
            <a:ext cx="1822777" cy="103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163" y="2787250"/>
            <a:ext cx="1702276" cy="170227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3761700" y="4564225"/>
            <a:ext cx="1620600" cy="4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5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Sobre nosotros</a:t>
            </a:r>
            <a:endParaRPr b="1" i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37525" y="0"/>
            <a:ext cx="1106475" cy="11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Trello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4896" y="2401692"/>
            <a:ext cx="1501550" cy="11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0" y="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Reto 1: Txarli y la </a:t>
            </a:r>
            <a:r>
              <a:rPr lang="es"/>
              <a:t>fábrica</a:t>
            </a:r>
            <a:r>
              <a:rPr lang="es"/>
              <a:t> de chocolate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highlight>
                  <a:schemeClr val="lt1"/>
                </a:highlight>
              </a:rPr>
              <a:t>El proyecto tiene como objetivo la clasificación de chocolate en blanco y negro. Para esto, el equipo de robótica proporcionará las variables necesarias para llevar a cabo esta clasificación. Posteriormente, se mostrará esta clasificación en una aplicación web para su visualización y supervisión. Por lo tanto, esto son nuestros puntos</a:t>
            </a:r>
            <a:endParaRPr sz="1600">
              <a:highlight>
                <a:schemeClr val="lt1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chemeClr val="lt1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chemeClr val="lt1"/>
              </a:highlight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>
                <a:highlight>
                  <a:schemeClr val="lt1"/>
                </a:highlight>
              </a:rPr>
              <a:t>Creación de página web(Index.html, uso de CSS, scripts.js)</a:t>
            </a:r>
            <a:endParaRPr sz="1600">
              <a:highlight>
                <a:schemeClr val="lt1"/>
              </a:highlight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>
                <a:highlight>
                  <a:schemeClr val="lt1"/>
                </a:highlight>
              </a:rPr>
              <a:t>Creación de Wordpress de nuestra empresa Los javas </a:t>
            </a:r>
            <a:endParaRPr sz="1600">
              <a:highlight>
                <a:schemeClr val="lt1"/>
              </a:highlight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>
                <a:highlight>
                  <a:schemeClr val="lt1"/>
                </a:highlight>
              </a:rPr>
              <a:t>Sincronía</a:t>
            </a:r>
            <a:r>
              <a:rPr lang="es" sz="1600">
                <a:highlight>
                  <a:schemeClr val="lt1"/>
                </a:highlight>
              </a:rPr>
              <a:t> de datos con la empresa RoboticasCompany</a:t>
            </a:r>
            <a:endParaRPr sz="1600">
              <a:highlight>
                <a:schemeClr val="lt1"/>
              </a:highlight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7525" y="0"/>
            <a:ext cx="1106475" cy="11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Organización del reto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87900" y="1489825"/>
            <a:ext cx="8368200" cy="3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Nuestra </a:t>
            </a:r>
            <a:r>
              <a:rPr lang="es"/>
              <a:t>filosofía</a:t>
            </a:r>
            <a:r>
              <a:rPr lang="es"/>
              <a:t> como empresa en el reto es que aprender es el objetivo, por lo tanto cada uno de los integrantes del equipo no se </a:t>
            </a:r>
            <a:r>
              <a:rPr lang="es"/>
              <a:t>centró</a:t>
            </a:r>
            <a:r>
              <a:rPr lang="es"/>
              <a:t> solamente en una tarea asi todos </a:t>
            </a:r>
            <a:r>
              <a:rPr lang="es"/>
              <a:t>podriamos</a:t>
            </a:r>
            <a:r>
              <a:rPr lang="es"/>
              <a:t> poner en </a:t>
            </a:r>
            <a:r>
              <a:rPr lang="es"/>
              <a:t>práctica</a:t>
            </a:r>
            <a:r>
              <a:rPr lang="es"/>
              <a:t> nuestros conocimientos y aplicarlos en los diferentes aspectos del reto para poder conseguir nuestra </a:t>
            </a:r>
            <a:r>
              <a:rPr lang="es"/>
              <a:t>aplicación</a:t>
            </a:r>
            <a:r>
              <a:rPr lang="es"/>
              <a:t> final.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s"/>
              <a:t>“Dos cabezas piensan mejor que una.”  -</a:t>
            </a:r>
            <a:r>
              <a:rPr i="1" lang="es" sz="1600"/>
              <a:t> </a:t>
            </a:r>
            <a:r>
              <a:rPr i="1" lang="es" sz="1200"/>
              <a:t>Ander mientras no </a:t>
            </a:r>
            <a:r>
              <a:rPr i="1" lang="es" sz="1200"/>
              <a:t>escribía</a:t>
            </a:r>
            <a:r>
              <a:rPr i="1" lang="es" sz="1200"/>
              <a:t> nada en el proyecto 2023</a:t>
            </a:r>
            <a:endParaRPr i="1" sz="1200"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7525" y="0"/>
            <a:ext cx="1106475" cy="11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88874">
            <a:off x="4906494" y="1950692"/>
            <a:ext cx="3263335" cy="151436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4" name="Google Shape;11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13481">
            <a:off x="742809" y="903649"/>
            <a:ext cx="3608466" cy="3608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7525" y="0"/>
            <a:ext cx="1106475" cy="11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 cumplidos y no cumplidos</a:t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580000" y="1489825"/>
            <a:ext cx="37974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Cumplidos</a:t>
            </a:r>
            <a:r>
              <a:rPr lang="es"/>
              <a:t>:</a:t>
            </a:r>
            <a:endParaRPr/>
          </a:p>
          <a:p>
            <a:pPr indent="-342900" lvl="0" marL="457200" rtl="0" algn="just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Aprender a usar TiaPortal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Enviar y recibir datos con fetch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Aprender a codificar correctamente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Aplicación finalizada</a:t>
            </a:r>
            <a:endParaRPr/>
          </a:p>
          <a:p>
            <a:pPr indent="0" lvl="0" marL="45720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4900200" y="1489825"/>
            <a:ext cx="34176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No cumplidos:</a:t>
            </a:r>
            <a:endParaRPr b="1"/>
          </a:p>
          <a:p>
            <a:pPr indent="-342900" lvl="0" marL="457200" rtl="0" algn="just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Mayor reutilización de código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Mejor codificación</a:t>
            </a:r>
            <a:endParaRPr/>
          </a:p>
          <a:p>
            <a:pPr indent="0" lvl="0" marL="45720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2900" y="3397700"/>
            <a:ext cx="1458200" cy="145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7525" y="0"/>
            <a:ext cx="1106475" cy="11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Problemas </a:t>
            </a:r>
            <a:endParaRPr/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Problemas con Fetch GET y Fetch POST. </a:t>
            </a:r>
            <a:r>
              <a:rPr lang="es" sz="1500"/>
              <a:t>Nos costó mucho comenzar a programar con Fetch. Nuestro poco tiempo usando la petición Fetch nos dió dolores de cabeza al inicio del proyecto.</a:t>
            </a:r>
            <a:endParaRPr sz="1500"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/>
              <a:t>Problemas con Fetch GET y Fetch POST. </a:t>
            </a:r>
            <a:r>
              <a:rPr lang="es" sz="1500"/>
              <a:t>Cuando creamos el movimiento del muffin, colocarlo en el centro de los cuadrantes. Aunque conseguimos resolverlo, fue algo complicado</a:t>
            </a:r>
            <a:endParaRPr sz="1500"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/>
              <a:t>No estar los tres miembros del grupo desde el inicio del proyecto. </a:t>
            </a:r>
            <a:r>
              <a:rPr lang="es" sz="1500"/>
              <a:t>Al incorporarse un miembro del grupo más tarde, algunas ideas que fueron implementadas al inicio del proyecto, no fueron discutidas con todos los miembros, por lo tanto se tuvo que amoldar a las ideas que ya habíamos discutido con anterioridad.</a:t>
            </a:r>
            <a:endParaRPr sz="1500"/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700" y="349363"/>
            <a:ext cx="903425" cy="90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7525" y="0"/>
            <a:ext cx="1106475" cy="11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